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32399288" cy="43200638"/>
  <p:notesSz cx="6858000" cy="9144000"/>
  <p:defaultTextStyle>
    <a:defPPr>
      <a:defRPr lang="pt-BR"/>
    </a:defPPr>
    <a:lvl1pPr marL="0" algn="l" defTabSz="4846804" rtl="0" eaLnBrk="1" latinLnBrk="0" hangingPunct="1">
      <a:defRPr sz="9394" kern="1200">
        <a:solidFill>
          <a:schemeClr val="tx1"/>
        </a:solidFill>
        <a:latin typeface="+mn-lt"/>
        <a:ea typeface="+mn-ea"/>
        <a:cs typeface="+mn-cs"/>
      </a:defRPr>
    </a:lvl1pPr>
    <a:lvl2pPr marL="2423402" algn="l" defTabSz="4846804" rtl="0" eaLnBrk="1" latinLnBrk="0" hangingPunct="1">
      <a:defRPr sz="9394" kern="1200">
        <a:solidFill>
          <a:schemeClr val="tx1"/>
        </a:solidFill>
        <a:latin typeface="+mn-lt"/>
        <a:ea typeface="+mn-ea"/>
        <a:cs typeface="+mn-cs"/>
      </a:defRPr>
    </a:lvl2pPr>
    <a:lvl3pPr marL="4846804" algn="l" defTabSz="4846804" rtl="0" eaLnBrk="1" latinLnBrk="0" hangingPunct="1">
      <a:defRPr sz="9394" kern="1200">
        <a:solidFill>
          <a:schemeClr val="tx1"/>
        </a:solidFill>
        <a:latin typeface="+mn-lt"/>
        <a:ea typeface="+mn-ea"/>
        <a:cs typeface="+mn-cs"/>
      </a:defRPr>
    </a:lvl3pPr>
    <a:lvl4pPr marL="7270206" algn="l" defTabSz="4846804" rtl="0" eaLnBrk="1" latinLnBrk="0" hangingPunct="1">
      <a:defRPr sz="9394" kern="1200">
        <a:solidFill>
          <a:schemeClr val="tx1"/>
        </a:solidFill>
        <a:latin typeface="+mn-lt"/>
        <a:ea typeface="+mn-ea"/>
        <a:cs typeface="+mn-cs"/>
      </a:defRPr>
    </a:lvl4pPr>
    <a:lvl5pPr marL="9693607" algn="l" defTabSz="4846804" rtl="0" eaLnBrk="1" latinLnBrk="0" hangingPunct="1">
      <a:defRPr sz="9394" kern="1200">
        <a:solidFill>
          <a:schemeClr val="tx1"/>
        </a:solidFill>
        <a:latin typeface="+mn-lt"/>
        <a:ea typeface="+mn-ea"/>
        <a:cs typeface="+mn-cs"/>
      </a:defRPr>
    </a:lvl5pPr>
    <a:lvl6pPr marL="12117009" algn="l" defTabSz="4846804" rtl="0" eaLnBrk="1" latinLnBrk="0" hangingPunct="1">
      <a:defRPr sz="9394" kern="1200">
        <a:solidFill>
          <a:schemeClr val="tx1"/>
        </a:solidFill>
        <a:latin typeface="+mn-lt"/>
        <a:ea typeface="+mn-ea"/>
        <a:cs typeface="+mn-cs"/>
      </a:defRPr>
    </a:lvl6pPr>
    <a:lvl7pPr marL="14540411" algn="l" defTabSz="4846804" rtl="0" eaLnBrk="1" latinLnBrk="0" hangingPunct="1">
      <a:defRPr sz="9394" kern="1200">
        <a:solidFill>
          <a:schemeClr val="tx1"/>
        </a:solidFill>
        <a:latin typeface="+mn-lt"/>
        <a:ea typeface="+mn-ea"/>
        <a:cs typeface="+mn-cs"/>
      </a:defRPr>
    </a:lvl7pPr>
    <a:lvl8pPr marL="16963817" algn="l" defTabSz="4846804" rtl="0" eaLnBrk="1" latinLnBrk="0" hangingPunct="1">
      <a:defRPr sz="9394" kern="1200">
        <a:solidFill>
          <a:schemeClr val="tx1"/>
        </a:solidFill>
        <a:latin typeface="+mn-lt"/>
        <a:ea typeface="+mn-ea"/>
        <a:cs typeface="+mn-cs"/>
      </a:defRPr>
    </a:lvl8pPr>
    <a:lvl9pPr marL="19387219" algn="l" defTabSz="4846804" rtl="0" eaLnBrk="1" latinLnBrk="0" hangingPunct="1">
      <a:defRPr sz="939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9" userDrawn="1">
          <p15:clr>
            <a:srgbClr val="A4A3A4"/>
          </p15:clr>
        </p15:guide>
        <p15:guide id="2" pos="10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D88A"/>
    <a:srgbClr val="753432"/>
    <a:srgbClr val="F3F1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56" autoAdjust="0"/>
    <p:restoredTop sz="94660"/>
  </p:normalViewPr>
  <p:slideViewPr>
    <p:cSldViewPr>
      <p:cViewPr varScale="1">
        <p:scale>
          <a:sx n="16" d="100"/>
          <a:sy n="16" d="100"/>
        </p:scale>
        <p:origin x="3522" y="324"/>
      </p:cViewPr>
      <p:guideLst>
        <p:guide orient="horz" pos="13609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29947" y="13420199"/>
            <a:ext cx="27539395" cy="9260137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59893" y="24480361"/>
            <a:ext cx="22679502" cy="1104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59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719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079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439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799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4159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518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878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1619969" y="40040602"/>
            <a:ext cx="7559834" cy="2300033"/>
          </a:xfrm>
          <a:prstGeom prst="rect">
            <a:avLst/>
          </a:prstGeom>
        </p:spPr>
        <p:txBody>
          <a:bodyPr/>
          <a:lstStyle/>
          <a:p>
            <a:fld id="{24431764-70D5-4855-A601-5553AE7A07AC}" type="datetimeFigureOut">
              <a:rPr lang="pt-BR" smtClean="0"/>
              <a:t>16/07/2026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11069757" y="40040602"/>
            <a:ext cx="10259775" cy="2300033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23219494" y="40040602"/>
            <a:ext cx="7559834" cy="2300033"/>
          </a:xfrm>
          <a:prstGeom prst="rect">
            <a:avLst/>
          </a:prstGeom>
        </p:spPr>
        <p:txBody>
          <a:bodyPr/>
          <a:lstStyle/>
          <a:p>
            <a:fld id="{0B9678CC-B41D-4787-8127-F7AEF09E3AC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8933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43010417"/>
            <a:ext cx="32399288" cy="180000"/>
          </a:xfrm>
          <a:prstGeom prst="rect">
            <a:avLst/>
          </a:prstGeom>
          <a:solidFill>
            <a:srgbClr val="7534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B0EF8CA-37BC-15C4-2C42-56EF9AABD1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55"/>
            <a:ext cx="32399288" cy="4318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06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719668" rtl="0" eaLnBrk="1" latinLnBrk="0" hangingPunct="1">
        <a:spcBef>
          <a:spcPct val="0"/>
        </a:spcBef>
        <a:buNone/>
        <a:defRPr sz="228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69876" indent="-1769876" algn="l" defTabSz="4719668" rtl="0" eaLnBrk="1" latinLnBrk="0" hangingPunct="1">
        <a:spcBef>
          <a:spcPct val="20000"/>
        </a:spcBef>
        <a:buFont typeface="Arial" pitchFamily="34" charset="0"/>
        <a:buChar char="•"/>
        <a:defRPr sz="16631" kern="1200">
          <a:solidFill>
            <a:schemeClr val="tx1"/>
          </a:solidFill>
          <a:latin typeface="+mn-lt"/>
          <a:ea typeface="+mn-ea"/>
          <a:cs typeface="+mn-cs"/>
        </a:defRPr>
      </a:lvl1pPr>
      <a:lvl2pPr marL="3834731" indent="-1474896" algn="l" defTabSz="4719668" rtl="0" eaLnBrk="1" latinLnBrk="0" hangingPunct="1">
        <a:spcBef>
          <a:spcPct val="20000"/>
        </a:spcBef>
        <a:buFont typeface="Arial" pitchFamily="34" charset="0"/>
        <a:buChar char="–"/>
        <a:defRPr sz="14552" kern="1200">
          <a:solidFill>
            <a:schemeClr val="tx1"/>
          </a:solidFill>
          <a:latin typeface="+mn-lt"/>
          <a:ea typeface="+mn-ea"/>
          <a:cs typeface="+mn-cs"/>
        </a:defRPr>
      </a:lvl2pPr>
      <a:lvl3pPr marL="5899586" indent="-1179917" algn="l" defTabSz="4719668" rtl="0" eaLnBrk="1" latinLnBrk="0" hangingPunct="1">
        <a:spcBef>
          <a:spcPct val="20000"/>
        </a:spcBef>
        <a:buFont typeface="Arial" pitchFamily="34" charset="0"/>
        <a:buChar char="•"/>
        <a:defRPr sz="12473" kern="1200">
          <a:solidFill>
            <a:schemeClr val="tx1"/>
          </a:solidFill>
          <a:latin typeface="+mn-lt"/>
          <a:ea typeface="+mn-ea"/>
          <a:cs typeface="+mn-cs"/>
        </a:defRPr>
      </a:lvl3pPr>
      <a:lvl4pPr marL="8259420" indent="-1179917" algn="l" defTabSz="4719668" rtl="0" eaLnBrk="1" latinLnBrk="0" hangingPunct="1">
        <a:spcBef>
          <a:spcPct val="20000"/>
        </a:spcBef>
        <a:buFont typeface="Arial" pitchFamily="34" charset="0"/>
        <a:buChar char="–"/>
        <a:defRPr sz="10395" kern="1200">
          <a:solidFill>
            <a:schemeClr val="tx1"/>
          </a:solidFill>
          <a:latin typeface="+mn-lt"/>
          <a:ea typeface="+mn-ea"/>
          <a:cs typeface="+mn-cs"/>
        </a:defRPr>
      </a:lvl4pPr>
      <a:lvl5pPr marL="10619254" indent="-1179917" algn="l" defTabSz="4719668" rtl="0" eaLnBrk="1" latinLnBrk="0" hangingPunct="1">
        <a:spcBef>
          <a:spcPct val="20000"/>
        </a:spcBef>
        <a:buFont typeface="Arial" pitchFamily="34" charset="0"/>
        <a:buChar char="»"/>
        <a:defRPr sz="10395" kern="1200">
          <a:solidFill>
            <a:schemeClr val="tx1"/>
          </a:solidFill>
          <a:latin typeface="+mn-lt"/>
          <a:ea typeface="+mn-ea"/>
          <a:cs typeface="+mn-cs"/>
        </a:defRPr>
      </a:lvl5pPr>
      <a:lvl6pPr marL="12979088" indent="-1179917" algn="l" defTabSz="4719668" rtl="0" eaLnBrk="1" latinLnBrk="0" hangingPunct="1">
        <a:spcBef>
          <a:spcPct val="20000"/>
        </a:spcBef>
        <a:buFont typeface="Arial" pitchFamily="34" charset="0"/>
        <a:buChar char="•"/>
        <a:defRPr sz="10395" kern="1200">
          <a:solidFill>
            <a:schemeClr val="tx1"/>
          </a:solidFill>
          <a:latin typeface="+mn-lt"/>
          <a:ea typeface="+mn-ea"/>
          <a:cs typeface="+mn-cs"/>
        </a:defRPr>
      </a:lvl6pPr>
      <a:lvl7pPr marL="15338927" indent="-1179917" algn="l" defTabSz="4719668" rtl="0" eaLnBrk="1" latinLnBrk="0" hangingPunct="1">
        <a:spcBef>
          <a:spcPct val="20000"/>
        </a:spcBef>
        <a:buFont typeface="Arial" pitchFamily="34" charset="0"/>
        <a:buChar char="•"/>
        <a:defRPr sz="10395" kern="1200">
          <a:solidFill>
            <a:schemeClr val="tx1"/>
          </a:solidFill>
          <a:latin typeface="+mn-lt"/>
          <a:ea typeface="+mn-ea"/>
          <a:cs typeface="+mn-cs"/>
        </a:defRPr>
      </a:lvl7pPr>
      <a:lvl8pPr marL="17698761" indent="-1179917" algn="l" defTabSz="4719668" rtl="0" eaLnBrk="1" latinLnBrk="0" hangingPunct="1">
        <a:spcBef>
          <a:spcPct val="20000"/>
        </a:spcBef>
        <a:buFont typeface="Arial" pitchFamily="34" charset="0"/>
        <a:buChar char="•"/>
        <a:defRPr sz="10395" kern="1200">
          <a:solidFill>
            <a:schemeClr val="tx1"/>
          </a:solidFill>
          <a:latin typeface="+mn-lt"/>
          <a:ea typeface="+mn-ea"/>
          <a:cs typeface="+mn-cs"/>
        </a:defRPr>
      </a:lvl8pPr>
      <a:lvl9pPr marL="20058595" indent="-1179917" algn="l" defTabSz="4719668" rtl="0" eaLnBrk="1" latinLnBrk="0" hangingPunct="1">
        <a:spcBef>
          <a:spcPct val="20000"/>
        </a:spcBef>
        <a:buFont typeface="Arial" pitchFamily="34" charset="0"/>
        <a:buChar char="•"/>
        <a:defRPr sz="103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719668" rtl="0" eaLnBrk="1" latinLnBrk="0" hangingPunct="1">
        <a:defRPr sz="9147" kern="1200">
          <a:solidFill>
            <a:schemeClr val="tx1"/>
          </a:solidFill>
          <a:latin typeface="+mn-lt"/>
          <a:ea typeface="+mn-ea"/>
          <a:cs typeface="+mn-cs"/>
        </a:defRPr>
      </a:lvl1pPr>
      <a:lvl2pPr marL="2359834" algn="l" defTabSz="4719668" rtl="0" eaLnBrk="1" latinLnBrk="0" hangingPunct="1">
        <a:defRPr sz="9147" kern="1200">
          <a:solidFill>
            <a:schemeClr val="tx1"/>
          </a:solidFill>
          <a:latin typeface="+mn-lt"/>
          <a:ea typeface="+mn-ea"/>
          <a:cs typeface="+mn-cs"/>
        </a:defRPr>
      </a:lvl2pPr>
      <a:lvl3pPr marL="4719668" algn="l" defTabSz="4719668" rtl="0" eaLnBrk="1" latinLnBrk="0" hangingPunct="1">
        <a:defRPr sz="9147" kern="1200">
          <a:solidFill>
            <a:schemeClr val="tx1"/>
          </a:solidFill>
          <a:latin typeface="+mn-lt"/>
          <a:ea typeface="+mn-ea"/>
          <a:cs typeface="+mn-cs"/>
        </a:defRPr>
      </a:lvl3pPr>
      <a:lvl4pPr marL="7079503" algn="l" defTabSz="4719668" rtl="0" eaLnBrk="1" latinLnBrk="0" hangingPunct="1">
        <a:defRPr sz="9147" kern="1200">
          <a:solidFill>
            <a:schemeClr val="tx1"/>
          </a:solidFill>
          <a:latin typeface="+mn-lt"/>
          <a:ea typeface="+mn-ea"/>
          <a:cs typeface="+mn-cs"/>
        </a:defRPr>
      </a:lvl4pPr>
      <a:lvl5pPr marL="9439337" algn="l" defTabSz="4719668" rtl="0" eaLnBrk="1" latinLnBrk="0" hangingPunct="1">
        <a:defRPr sz="9147" kern="1200">
          <a:solidFill>
            <a:schemeClr val="tx1"/>
          </a:solidFill>
          <a:latin typeface="+mn-lt"/>
          <a:ea typeface="+mn-ea"/>
          <a:cs typeface="+mn-cs"/>
        </a:defRPr>
      </a:lvl5pPr>
      <a:lvl6pPr marL="11799171" algn="l" defTabSz="4719668" rtl="0" eaLnBrk="1" latinLnBrk="0" hangingPunct="1">
        <a:defRPr sz="9147" kern="1200">
          <a:solidFill>
            <a:schemeClr val="tx1"/>
          </a:solidFill>
          <a:latin typeface="+mn-lt"/>
          <a:ea typeface="+mn-ea"/>
          <a:cs typeface="+mn-cs"/>
        </a:defRPr>
      </a:lvl6pPr>
      <a:lvl7pPr marL="14159005" algn="l" defTabSz="4719668" rtl="0" eaLnBrk="1" latinLnBrk="0" hangingPunct="1">
        <a:defRPr sz="9147" kern="1200">
          <a:solidFill>
            <a:schemeClr val="tx1"/>
          </a:solidFill>
          <a:latin typeface="+mn-lt"/>
          <a:ea typeface="+mn-ea"/>
          <a:cs typeface="+mn-cs"/>
        </a:defRPr>
      </a:lvl7pPr>
      <a:lvl8pPr marL="16518844" algn="l" defTabSz="4719668" rtl="0" eaLnBrk="1" latinLnBrk="0" hangingPunct="1">
        <a:defRPr sz="9147" kern="1200">
          <a:solidFill>
            <a:schemeClr val="tx1"/>
          </a:solidFill>
          <a:latin typeface="+mn-lt"/>
          <a:ea typeface="+mn-ea"/>
          <a:cs typeface="+mn-cs"/>
        </a:defRPr>
      </a:lvl8pPr>
      <a:lvl9pPr marL="18878678" algn="l" defTabSz="4719668" rtl="0" eaLnBrk="1" latinLnBrk="0" hangingPunct="1">
        <a:defRPr sz="91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759086" y="3219787"/>
            <a:ext cx="123045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5000" dirty="0">
                <a:latin typeface="Arial" panose="020B0604020202020204" pitchFamily="34" charset="0"/>
                <a:cs typeface="Arial" panose="020B0604020202020204" pitchFamily="34" charset="0"/>
              </a:rPr>
              <a:t>Nome do autor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991966" y="-3197227"/>
            <a:ext cx="767874" cy="6394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80192" tIns="190096" rIns="380192" bIns="190096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sz="39058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A49B09E-83EE-6CE3-68E4-2BB7EE5845FA}"/>
              </a:ext>
            </a:extLst>
          </p:cNvPr>
          <p:cNvSpPr txBox="1"/>
          <p:nvPr/>
        </p:nvSpPr>
        <p:spPr>
          <a:xfrm>
            <a:off x="1759840" y="687891"/>
            <a:ext cx="250249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8000" b="1" dirty="0">
                <a:latin typeface="Arial" panose="020B0604020202020204" pitchFamily="34" charset="0"/>
                <a:cs typeface="Arial" panose="020B0604020202020204" pitchFamily="34" charset="0"/>
              </a:rPr>
              <a:t>Título do </a:t>
            </a:r>
          </a:p>
          <a:p>
            <a:pPr algn="ctr"/>
            <a:r>
              <a:rPr lang="pt-PT" sz="8000" b="1" dirty="0">
                <a:latin typeface="Arial" panose="020B0604020202020204" pitchFamily="34" charset="0"/>
                <a:cs typeface="Arial" panose="020B0604020202020204" pitchFamily="34" charset="0"/>
              </a:rPr>
              <a:t>trabalho</a:t>
            </a:r>
            <a:endParaRPr lang="pt-BR"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FC2DEF0-9118-36C4-A3CD-434A188845F4}"/>
              </a:ext>
            </a:extLst>
          </p:cNvPr>
          <p:cNvSpPr txBox="1"/>
          <p:nvPr/>
        </p:nvSpPr>
        <p:spPr>
          <a:xfrm>
            <a:off x="1754678" y="9601073"/>
            <a:ext cx="16893238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pt-BR" sz="35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 pôster deverá refletir o conteúdo do artigo e ser estruturado em seções semelhantes às constantes no artigo aprovado.</a:t>
            </a:r>
          </a:p>
          <a:p>
            <a:pPr algn="l" rtl="0">
              <a:buNone/>
            </a:pPr>
            <a:endParaRPr lang="pt-BR" sz="3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>
              <a:buNone/>
            </a:pPr>
            <a:r>
              <a:rPr lang="pt-BR" sz="35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 pôster poderá incluir imagens, figuras e gráficos.</a:t>
            </a:r>
          </a:p>
          <a:p>
            <a:pPr algn="l" rtl="0">
              <a:buNone/>
            </a:pPr>
            <a:endParaRPr lang="pt-BR" sz="3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>
              <a:buNone/>
            </a:pPr>
            <a:r>
              <a:rPr lang="pt-BR" sz="35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 pôster deverão constar os nomes dos autores (primeiro nome e último sobrenome), a afiliação institucional (identificação da instituição) e o e-mail.</a:t>
            </a:r>
          </a:p>
          <a:p>
            <a:pPr algn="l" rtl="0">
              <a:buNone/>
            </a:pPr>
            <a:endParaRPr lang="pt-BR" sz="3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>
              <a:buNone/>
            </a:pPr>
            <a:r>
              <a:rPr lang="pt-BR" sz="35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 tamanho do pôster deverá ser de 90 cm de largura × 120 cm de altura.</a:t>
            </a:r>
            <a:endParaRPr lang="pt-BR" sz="3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3FC82F8-746E-6318-3351-52970CF5E55B}"/>
              </a:ext>
            </a:extLst>
          </p:cNvPr>
          <p:cNvSpPr txBox="1"/>
          <p:nvPr/>
        </p:nvSpPr>
        <p:spPr>
          <a:xfrm>
            <a:off x="14064427" y="3361373"/>
            <a:ext cx="1307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>
                <a:latin typeface="Arial" panose="020B0604020202020204" pitchFamily="34" charset="0"/>
                <a:cs typeface="Arial" panose="020B0604020202020204" pitchFamily="34" charset="0"/>
              </a:rPr>
              <a:t>Instituição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1EA64F5-BA94-7F3E-CA71-2524461F0A0C}"/>
              </a:ext>
            </a:extLst>
          </p:cNvPr>
          <p:cNvSpPr txBox="1"/>
          <p:nvPr/>
        </p:nvSpPr>
        <p:spPr>
          <a:xfrm>
            <a:off x="1759839" y="3962528"/>
            <a:ext cx="123045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5000" dirty="0">
                <a:latin typeface="Arial" panose="020B0604020202020204" pitchFamily="34" charset="0"/>
                <a:cs typeface="Arial" panose="020B0604020202020204" pitchFamily="34" charset="0"/>
              </a:rPr>
              <a:t>Nome do autor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D35D5D4-E889-1BE7-E8A0-F11206CE0B5E}"/>
              </a:ext>
            </a:extLst>
          </p:cNvPr>
          <p:cNvSpPr txBox="1"/>
          <p:nvPr/>
        </p:nvSpPr>
        <p:spPr>
          <a:xfrm>
            <a:off x="14065180" y="4104114"/>
            <a:ext cx="1307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>
                <a:latin typeface="Arial" panose="020B0604020202020204" pitchFamily="34" charset="0"/>
                <a:cs typeface="Arial" panose="020B0604020202020204" pitchFamily="34" charset="0"/>
              </a:rPr>
              <a:t>Instituição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89238EF-C7BE-EFFA-4E4E-729455D58A0A}"/>
              </a:ext>
            </a:extLst>
          </p:cNvPr>
          <p:cNvSpPr txBox="1"/>
          <p:nvPr/>
        </p:nvSpPr>
        <p:spPr>
          <a:xfrm>
            <a:off x="1759086" y="5509195"/>
            <a:ext cx="32073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buNone/>
            </a:pPr>
            <a:r>
              <a:rPr lang="pt-BR" sz="4000" b="1" i="0" dirty="0">
                <a:solidFill>
                  <a:srgbClr val="03030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RESUMO</a:t>
            </a:r>
            <a:r>
              <a:rPr lang="pt-BR" sz="4000" b="0" i="0" dirty="0">
                <a:solidFill>
                  <a:srgbClr val="03030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4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035009B-F89F-955B-CFCB-EF0C1B33A7B3}"/>
              </a:ext>
            </a:extLst>
          </p:cNvPr>
          <p:cNvSpPr txBox="1"/>
          <p:nvPr/>
        </p:nvSpPr>
        <p:spPr>
          <a:xfrm>
            <a:off x="1783656" y="6481223"/>
            <a:ext cx="256492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buNone/>
            </a:pPr>
            <a:r>
              <a:rPr lang="pt-BR" sz="3500" i="0" dirty="0">
                <a:solidFill>
                  <a:srgbClr val="03030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Texto </a:t>
            </a:r>
            <a:endParaRPr lang="pt-BR" sz="3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4ECD08C-99C4-897A-88FE-5A46082FA4EC}"/>
              </a:ext>
            </a:extLst>
          </p:cNvPr>
          <p:cNvSpPr txBox="1"/>
          <p:nvPr/>
        </p:nvSpPr>
        <p:spPr>
          <a:xfrm>
            <a:off x="1754678" y="19283697"/>
            <a:ext cx="1741634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buNone/>
            </a:pPr>
            <a:r>
              <a:rPr lang="pt-BR" sz="35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a) Fonte: Arial ou Times (Roman ou New Roman);</a:t>
            </a:r>
            <a:endParaRPr lang="pt-BR" sz="3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>
              <a:buNone/>
            </a:pPr>
            <a:r>
              <a:rPr lang="pt-BR" sz="35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b) Título do trabalho: tamanho 80, em negrito;</a:t>
            </a:r>
            <a:endParaRPr lang="pt-BR" sz="3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>
              <a:buNone/>
            </a:pPr>
            <a:r>
              <a:rPr lang="pt-BR" sz="35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c) Autores: tamanho 50;</a:t>
            </a:r>
            <a:endParaRPr lang="pt-BR" sz="3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>
              <a:buNone/>
            </a:pPr>
            <a:r>
              <a:rPr lang="pt-BR" sz="35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d) Instituição: tamanho 36;</a:t>
            </a:r>
            <a:endParaRPr lang="pt-BR" sz="3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>
              <a:buNone/>
            </a:pPr>
            <a:r>
              <a:rPr lang="pt-BR" sz="35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e) Título das seções: tamanho 40; </a:t>
            </a:r>
            <a:endParaRPr lang="pt-BR" sz="3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>
              <a:buNone/>
            </a:pPr>
            <a:r>
              <a:rPr lang="pt-BR" sz="35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f) Textos: tamanho 35;</a:t>
            </a:r>
            <a:endParaRPr lang="pt-BR" sz="3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>
              <a:buNone/>
            </a:pPr>
            <a:r>
              <a:rPr lang="pt-BR" sz="35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g) Legendas de Figuras e tabelas: tamanho entre 18 e 24;</a:t>
            </a:r>
            <a:endParaRPr lang="pt-BR" sz="3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rtl="0">
              <a:buNone/>
            </a:pPr>
            <a:r>
              <a:rPr lang="pt-BR" sz="35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h) Bibliografia ou notas de rodapé: tamanho entre 14 e 18.</a:t>
            </a:r>
            <a:endParaRPr lang="pt-BR" sz="3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955F4BF-9837-4FB0-837A-DB0143FBBB69}"/>
              </a:ext>
            </a:extLst>
          </p:cNvPr>
          <p:cNvSpPr txBox="1"/>
          <p:nvPr/>
        </p:nvSpPr>
        <p:spPr>
          <a:xfrm>
            <a:off x="1764119" y="18398507"/>
            <a:ext cx="122365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buNone/>
            </a:pPr>
            <a:r>
              <a:rPr lang="pt-BR" sz="40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Sugestões de formatação:</a:t>
            </a:r>
            <a:endParaRPr lang="pt-BR" sz="4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94299B3-76D6-DB00-B6B6-D8B2C3EF1C23}"/>
              </a:ext>
            </a:extLst>
          </p:cNvPr>
          <p:cNvSpPr txBox="1"/>
          <p:nvPr/>
        </p:nvSpPr>
        <p:spPr>
          <a:xfrm>
            <a:off x="1783656" y="8690600"/>
            <a:ext cx="146565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4000" b="1" dirty="0">
                <a:latin typeface="Arial" panose="020B0604020202020204" pitchFamily="34" charset="0"/>
                <a:cs typeface="Arial" panose="020B0604020202020204" pitchFamily="34" charset="0"/>
              </a:rPr>
              <a:t>Instruções para elaboração do pôster</a:t>
            </a:r>
            <a:endParaRPr 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C1CC5ED-B4BA-1E16-5C02-FE604FF9166D}"/>
              </a:ext>
            </a:extLst>
          </p:cNvPr>
          <p:cNvSpPr txBox="1"/>
          <p:nvPr/>
        </p:nvSpPr>
        <p:spPr>
          <a:xfrm>
            <a:off x="18287876" y="17027685"/>
            <a:ext cx="122365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buNone/>
            </a:pPr>
            <a:r>
              <a:rPr lang="pt-BR" sz="40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Título da seção</a:t>
            </a:r>
            <a:endParaRPr lang="pt-BR" sz="40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6B69BC7-AA11-FB4A-4A8F-333DC5285808}"/>
              </a:ext>
            </a:extLst>
          </p:cNvPr>
          <p:cNvSpPr txBox="1"/>
          <p:nvPr/>
        </p:nvSpPr>
        <p:spPr>
          <a:xfrm>
            <a:off x="18398606" y="17924879"/>
            <a:ext cx="1256267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buNone/>
            </a:pPr>
            <a:r>
              <a:rPr lang="pt-BR" sz="3500" i="0" dirty="0">
                <a:solidFill>
                  <a:srgbClr val="03030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Texto </a:t>
            </a:r>
            <a:endParaRPr lang="pt-BR" sz="3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7861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183</Words>
  <Application>Microsoft Office PowerPoint</Application>
  <PresentationFormat>Personalizar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/>
  <cp:lastModifiedBy>Renata Cavion</cp:lastModifiedBy>
  <cp:revision>3</cp:revision>
  <dcterms:created xsi:type="dcterms:W3CDTF">2014-10-02T15:33:59Z</dcterms:created>
  <dcterms:modified xsi:type="dcterms:W3CDTF">2026-07-16T16:44:22Z</dcterms:modified>
</cp:coreProperties>
</file>