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9"/>
  </p:notesMasterIdLst>
  <p:handoutMasterIdLst>
    <p:handoutMasterId r:id="rId10"/>
  </p:handoutMasterIdLst>
  <p:sldIdLst>
    <p:sldId id="280" r:id="rId2"/>
    <p:sldId id="281" r:id="rId3"/>
    <p:sldId id="282" r:id="rId4"/>
    <p:sldId id="287" r:id="rId5"/>
    <p:sldId id="288" r:id="rId6"/>
    <p:sldId id="283" r:id="rId7"/>
    <p:sldId id="284" r:id="rId8"/>
  </p:sldIdLst>
  <p:sldSz cx="9906000" cy="6858000" type="A4"/>
  <p:notesSz cx="6724650" cy="97742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227AF14D-290A-4DFF-9F7A-E145126C0B85}">
          <p14:sldIdLst>
            <p14:sldId id="280"/>
            <p14:sldId id="281"/>
            <p14:sldId id="282"/>
            <p14:sldId id="287"/>
            <p14:sldId id="288"/>
            <p14:sldId id="283"/>
            <p14:sldId id="284"/>
          </p14:sldIdLst>
        </p14:section>
        <p14:section name="Seção sem Título" id="{23D2FC90-CE5D-41F1-BF57-F7E2CE7E7F4C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6A"/>
    <a:srgbClr val="F6EACF"/>
    <a:srgbClr val="88C3C0"/>
    <a:srgbClr val="BADCDA"/>
    <a:srgbClr val="EED7A4"/>
    <a:srgbClr val="D3D5D7"/>
    <a:srgbClr val="909598"/>
    <a:srgbClr val="93D0BD"/>
    <a:srgbClr val="C7FFFC"/>
    <a:srgbClr val="F9E1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906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04"/>
    </p:cViewPr>
  </p:sorterViewPr>
  <p:notesViewPr>
    <p:cSldViewPr snapToGrid="0">
      <p:cViewPr varScale="1">
        <p:scale>
          <a:sx n="78" d="100"/>
          <a:sy n="78" d="100"/>
        </p:scale>
        <p:origin x="314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9809089C-F1CB-27F8-D8CD-B32E983EB3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CBDF6C3-172E-DAA3-742C-46EF119594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DC814-4EF8-4CFA-85E1-747722653CA6}" type="datetimeFigureOut">
              <a:rPr lang="pt-BR" smtClean="0"/>
              <a:t>16/07/2026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7730A1B-6162-2A4B-78A8-98CFA3F4034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10CEFC1-D143-503B-0B80-0CFA58ED500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08413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674E9F-EB3A-4C04-A56C-7459066518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632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08413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3D5BB-C216-4D88-AD3D-0359EF2C46CC}" type="datetimeFigureOut">
              <a:rPr lang="pt-BR" smtClean="0"/>
              <a:t>16/07/2026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22375"/>
            <a:ext cx="476567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3100" y="4703763"/>
            <a:ext cx="5378450" cy="3848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08413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A79C0-FCD7-4901-B6AB-E78CEC643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295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ags" Target="../tags/tag3.xml"/><Relationship Id="rId7" Type="http://schemas.openxmlformats.org/officeDocument/2006/relationships/oleObject" Target="../embeddings/oleObject1.bin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7.xml"/><Relationship Id="rId7" Type="http://schemas.openxmlformats.org/officeDocument/2006/relationships/image" Target="../media/image2.emf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oleObject" Target="../embeddings/oleObject1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1.xml"/><Relationship Id="rId7" Type="http://schemas.openxmlformats.org/officeDocument/2006/relationships/image" Target="../media/image2.emf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oleObject" Target="../embeddings/oleObject1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5.xml"/><Relationship Id="rId7" Type="http://schemas.openxmlformats.org/officeDocument/2006/relationships/image" Target="../media/image2.emf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oleObject" Target="../embeddings/oleObject1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9.xml"/><Relationship Id="rId7" Type="http://schemas.openxmlformats.org/officeDocument/2006/relationships/image" Target="../media/image2.emf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oleObject" Target="../embeddings/oleObject1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0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3.xml"/><Relationship Id="rId7" Type="http://schemas.openxmlformats.org/officeDocument/2006/relationships/image" Target="../media/image2.emf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oleObject" Target="../embeddings/oleObject1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2.emf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oleObject" Target="../embeddings/oleObject1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8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31.xml"/><Relationship Id="rId7" Type="http://schemas.openxmlformats.org/officeDocument/2006/relationships/image" Target="../media/image2.emf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oleObject" Target="../embeddings/oleObject1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2.xml"/><Relationship Id="rId9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pen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Agrupar 23">
            <a:extLst>
              <a:ext uri="{FF2B5EF4-FFF2-40B4-BE49-F238E27FC236}">
                <a16:creationId xmlns:a16="http://schemas.microsoft.com/office/drawing/2014/main" id="{1AA93A40-E468-0125-B70C-11EC07B6C308}"/>
              </a:ext>
            </a:extLst>
          </p:cNvPr>
          <p:cNvGrpSpPr/>
          <p:nvPr userDrawn="1"/>
        </p:nvGrpSpPr>
        <p:grpSpPr>
          <a:xfrm>
            <a:off x="0" y="-67163"/>
            <a:ext cx="9799608" cy="3496163"/>
            <a:chOff x="-1" y="117503"/>
            <a:chExt cx="9799608" cy="3496163"/>
          </a:xfrm>
        </p:grpSpPr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F846EF0D-D539-14B8-43EA-12CE678533D1}"/>
                </a:ext>
              </a:extLst>
            </p:cNvPr>
            <p:cNvSpPr/>
            <p:nvPr userDrawn="1"/>
          </p:nvSpPr>
          <p:spPr>
            <a:xfrm>
              <a:off x="-1" y="1008185"/>
              <a:ext cx="6914508" cy="1672492"/>
            </a:xfrm>
            <a:prstGeom prst="rect">
              <a:avLst/>
            </a:prstGeom>
            <a:gradFill>
              <a:gsLst>
                <a:gs pos="20000">
                  <a:schemeClr val="bg1"/>
                </a:gs>
                <a:gs pos="76000">
                  <a:srgbClr val="F6EACF"/>
                </a:gs>
              </a:gsLst>
              <a:lin ang="0" scaled="0"/>
            </a:gradFill>
            <a:ln w="47625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97B97AE3-E5C4-9E3E-E35E-4E6ACE8630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617813" y="117503"/>
              <a:ext cx="3181794" cy="3496163"/>
            </a:xfrm>
            <a:prstGeom prst="rect">
              <a:avLst/>
            </a:prstGeom>
          </p:spPr>
        </p:pic>
      </p:grpSp>
      <p:graphicFrame>
        <p:nvGraphicFramePr>
          <p:cNvPr id="5" name="Objeto 4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7597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7" imgW="270" imgH="270" progId="TCLayout.ActiveDocument.1">
                  <p:embed/>
                </p:oleObj>
              </mc:Choice>
              <mc:Fallback>
                <p:oleObj name="Diapositiva de think-cell" r:id="rId7" imgW="270" imgH="270" progId="TCLayout.ActiveDocument.1">
                  <p:embed/>
                  <p:pic>
                    <p:nvPicPr>
                      <p:cNvPr id="5" name="Objeto 4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ángulo 3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s-ES" sz="2000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7" name="Objeto 6" hidden="1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9129865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7" imgW="270" imgH="270" progId="TCLayout.ActiveDocument.1">
                  <p:embed/>
                </p:oleObj>
              </mc:Choice>
              <mc:Fallback>
                <p:oleObj name="Diapositiva de think-cell" r:id="rId7" imgW="270" imgH="270" progId="TCLayout.ActiveDocument.1">
                  <p:embed/>
                  <p:pic>
                    <p:nvPicPr>
                      <p:cNvPr id="7" name="Objeto 6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ángulo 7" hidden="1"/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s-ES" sz="2000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FF36976-CB7C-ABD4-960E-5F76E1414531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68"/>
          <a:stretch>
            <a:fillRect/>
          </a:stretch>
        </p:blipFill>
        <p:spPr>
          <a:xfrm>
            <a:off x="5391510" y="962647"/>
            <a:ext cx="2280629" cy="1177506"/>
          </a:xfrm>
          <a:prstGeom prst="rect">
            <a:avLst/>
          </a:prstGeom>
        </p:spPr>
      </p:pic>
      <p:sp>
        <p:nvSpPr>
          <p:cNvPr id="28" name="1 Título">
            <a:extLst>
              <a:ext uri="{FF2B5EF4-FFF2-40B4-BE49-F238E27FC236}">
                <a16:creationId xmlns:a16="http://schemas.microsoft.com/office/drawing/2014/main" id="{4398731F-6416-3CE6-E608-C753B095CFC2}"/>
              </a:ext>
            </a:extLst>
          </p:cNvPr>
          <p:cNvSpPr txBox="1">
            <a:spLocks/>
          </p:cNvSpPr>
          <p:nvPr userDrawn="1"/>
        </p:nvSpPr>
        <p:spPr>
          <a:xfrm>
            <a:off x="1358720" y="1162944"/>
            <a:ext cx="3419638" cy="580630"/>
          </a:xfrm>
          <a:prstGeom prst="rect">
            <a:avLst/>
          </a:prstGeom>
        </p:spPr>
        <p:txBody>
          <a:bodyPr vert="horz" lIns="91440" tIns="0" rIns="9144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s-ES" sz="2400" b="1" kern="1200" cap="all" baseline="0" dirty="0">
                <a:ln>
                  <a:noFill/>
                </a:ln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defRPr>
            </a:lvl1pPr>
          </a:lstStyle>
          <a:p>
            <a:pPr algn="r"/>
            <a:r>
              <a:rPr lang="en-US" sz="1800" b="0" cap="none" baseline="0" dirty="0">
                <a:solidFill>
                  <a:schemeClr val="tx1"/>
                </a:solidFill>
              </a:rPr>
              <a:t>11°­ Congresso para o Planejamento Urbano, Regional, Integrado e Sustentável</a:t>
            </a:r>
          </a:p>
        </p:txBody>
      </p:sp>
      <p:sp>
        <p:nvSpPr>
          <p:cNvPr id="32" name="79 Rectángulo">
            <a:extLst>
              <a:ext uri="{FF2B5EF4-FFF2-40B4-BE49-F238E27FC236}">
                <a16:creationId xmlns:a16="http://schemas.microsoft.com/office/drawing/2014/main" id="{3E09EC21-9E79-1F09-A964-1D6E1DD4FBC6}"/>
              </a:ext>
            </a:extLst>
          </p:cNvPr>
          <p:cNvSpPr/>
          <p:nvPr userDrawn="1"/>
        </p:nvSpPr>
        <p:spPr>
          <a:xfrm>
            <a:off x="21856" y="6709025"/>
            <a:ext cx="9906000" cy="148975"/>
          </a:xfrm>
          <a:prstGeom prst="rect">
            <a:avLst/>
          </a:prstGeom>
          <a:solidFill>
            <a:srgbClr val="88C3C0"/>
          </a:solidFill>
          <a:ln w="9525" cap="flat" cmpd="sng" algn="ctr">
            <a:noFill/>
            <a:prstDash val="lgDash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60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</a:endParaRPr>
          </a:p>
        </p:txBody>
      </p:sp>
      <p:sp>
        <p:nvSpPr>
          <p:cNvPr id="33" name="79 Rectángulo">
            <a:extLst>
              <a:ext uri="{FF2B5EF4-FFF2-40B4-BE49-F238E27FC236}">
                <a16:creationId xmlns:a16="http://schemas.microsoft.com/office/drawing/2014/main" id="{282EA502-1C00-E44E-FD7E-FE963E9E5035}"/>
              </a:ext>
            </a:extLst>
          </p:cNvPr>
          <p:cNvSpPr/>
          <p:nvPr userDrawn="1"/>
        </p:nvSpPr>
        <p:spPr>
          <a:xfrm>
            <a:off x="0" y="0"/>
            <a:ext cx="9906000" cy="148975"/>
          </a:xfrm>
          <a:prstGeom prst="rect">
            <a:avLst/>
          </a:prstGeom>
          <a:solidFill>
            <a:srgbClr val="88C3C0"/>
          </a:solidFill>
          <a:ln w="9525" cap="flat" cmpd="sng" algn="ctr">
            <a:noFill/>
            <a:prstDash val="lgDash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60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76584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pening alternativ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hasCustomPrompt="1"/>
          </p:nvPr>
        </p:nvSpPr>
        <p:spPr>
          <a:xfrm>
            <a:off x="909060" y="1838456"/>
            <a:ext cx="8255722" cy="1154558"/>
          </a:xfr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s-ES" sz="2300" b="1" cap="all" baseline="0" dirty="0">
                <a:solidFill>
                  <a:schemeClr val="tx2"/>
                </a:solidFill>
                <a:latin typeface="+mn-lt"/>
                <a:ea typeface="Malgun Gothic" panose="020B0503020000020004" pitchFamily="34" charset="-127"/>
              </a:defRPr>
            </a:lvl1pPr>
          </a:lstStyle>
          <a:p>
            <a:pPr marL="0" lvl="0"/>
            <a:r>
              <a:rPr lang="es-ES" noProof="1"/>
              <a:t>Click to modify title</a:t>
            </a:r>
            <a:endParaRPr lang="es-ES" dirty="0"/>
          </a:p>
        </p:txBody>
      </p:sp>
      <p:graphicFrame>
        <p:nvGraphicFramePr>
          <p:cNvPr id="5" name="Objeto 4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474398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6" imgW="270" imgH="270" progId="TCLayout.ActiveDocument.1">
                  <p:embed/>
                </p:oleObj>
              </mc:Choice>
              <mc:Fallback>
                <p:oleObj name="Diapositiva de think-cell" r:id="rId6" imgW="270" imgH="270" progId="TCLayout.ActiveDocument.1">
                  <p:embed/>
                  <p:pic>
                    <p:nvPicPr>
                      <p:cNvPr id="5" name="Objeto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ángulo 3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s-ES" sz="2000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7" name="Objeto 6" hidden="1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388282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6" imgW="270" imgH="270" progId="TCLayout.ActiveDocument.1">
                  <p:embed/>
                </p:oleObj>
              </mc:Choice>
              <mc:Fallback>
                <p:oleObj name="Diapositiva de think-cell" r:id="rId6" imgW="270" imgH="270" progId="TCLayout.ActiveDocument.1">
                  <p:embed/>
                  <p:pic>
                    <p:nvPicPr>
                      <p:cNvPr id="7" name="Objeto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ángulo 7" hidden="1"/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s-ES" sz="2000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79 Rectángulo">
            <a:extLst>
              <a:ext uri="{FF2B5EF4-FFF2-40B4-BE49-F238E27FC236}">
                <a16:creationId xmlns:a16="http://schemas.microsoft.com/office/drawing/2014/main" id="{3263CB0F-C39B-D035-7E34-A4E62068C854}"/>
              </a:ext>
            </a:extLst>
          </p:cNvPr>
          <p:cNvSpPr/>
          <p:nvPr userDrawn="1"/>
        </p:nvSpPr>
        <p:spPr>
          <a:xfrm>
            <a:off x="1724024" y="6432806"/>
            <a:ext cx="8067675" cy="148970"/>
          </a:xfrm>
          <a:prstGeom prst="rect">
            <a:avLst/>
          </a:prstGeom>
          <a:solidFill>
            <a:srgbClr val="FF8A6A"/>
          </a:solidFill>
          <a:ln w="9525" cap="flat" cmpd="sng" algn="ctr">
            <a:noFill/>
            <a:prstDash val="lgDash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60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A34F6C54-D653-4276-12D8-E4C41C7D4DEB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18" y="6105791"/>
            <a:ext cx="1490857" cy="65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65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hasCustomPrompt="1"/>
          </p:nvPr>
        </p:nvSpPr>
        <p:spPr>
          <a:xfrm>
            <a:off x="790447" y="3091388"/>
            <a:ext cx="2802400" cy="485293"/>
          </a:xfr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s-ES" sz="2300" b="1" cap="all" baseline="0" dirty="0">
                <a:solidFill>
                  <a:schemeClr val="tx2"/>
                </a:solidFill>
                <a:latin typeface="+mn-lt"/>
                <a:ea typeface="Malgun Gothic" panose="020B0503020000020004" pitchFamily="34" charset="-127"/>
              </a:defRPr>
            </a:lvl1pPr>
          </a:lstStyle>
          <a:p>
            <a:pPr marL="0" lvl="0"/>
            <a:r>
              <a:rPr lang="es-ES" noProof="1"/>
              <a:t>Subtítulo</a:t>
            </a:r>
            <a:endParaRPr lang="es-ES" dirty="0"/>
          </a:p>
        </p:txBody>
      </p:sp>
      <p:graphicFrame>
        <p:nvGraphicFramePr>
          <p:cNvPr id="5" name="Objeto 4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474398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6" imgW="270" imgH="270" progId="TCLayout.ActiveDocument.1">
                  <p:embed/>
                </p:oleObj>
              </mc:Choice>
              <mc:Fallback>
                <p:oleObj name="Diapositiva de think-cell" r:id="rId6" imgW="270" imgH="270" progId="TCLayout.ActiveDocument.1">
                  <p:embed/>
                  <p:pic>
                    <p:nvPicPr>
                      <p:cNvPr id="5" name="Objeto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ángulo 3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s-ES" sz="2000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7" name="Objeto 6" hidden="1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388282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6" imgW="270" imgH="270" progId="TCLayout.ActiveDocument.1">
                  <p:embed/>
                </p:oleObj>
              </mc:Choice>
              <mc:Fallback>
                <p:oleObj name="Diapositiva de think-cell" r:id="rId6" imgW="270" imgH="270" progId="TCLayout.ActiveDocument.1">
                  <p:embed/>
                  <p:pic>
                    <p:nvPicPr>
                      <p:cNvPr id="7" name="Objeto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ángulo 7" hidden="1"/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s-ES" sz="2000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14F651E-3236-6B41-6BC0-47C5DA85C424}"/>
              </a:ext>
            </a:extLst>
          </p:cNvPr>
          <p:cNvSpPr/>
          <p:nvPr userDrawn="1"/>
        </p:nvSpPr>
        <p:spPr>
          <a:xfrm>
            <a:off x="4572000" y="1000334"/>
            <a:ext cx="5334000" cy="5857666"/>
          </a:xfrm>
          <a:prstGeom prst="rect">
            <a:avLst/>
          </a:prstGeom>
          <a:solidFill>
            <a:schemeClr val="bg1">
              <a:lumMod val="95000"/>
            </a:schemeClr>
          </a:solidFill>
          <a:ln w="4762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cap="all" baseline="0" dirty="0" err="1">
                <a:solidFill>
                  <a:schemeClr val="accent5"/>
                </a:solidFill>
              </a:rPr>
              <a:t>imagem</a:t>
            </a:r>
            <a:endParaRPr lang="en-US" sz="4000" cap="all" baseline="0" dirty="0">
              <a:solidFill>
                <a:schemeClr val="accent5"/>
              </a:solidFill>
            </a:endParaRPr>
          </a:p>
        </p:txBody>
      </p:sp>
      <p:sp>
        <p:nvSpPr>
          <p:cNvPr id="6" name="79 Rectángulo">
            <a:extLst>
              <a:ext uri="{FF2B5EF4-FFF2-40B4-BE49-F238E27FC236}">
                <a16:creationId xmlns:a16="http://schemas.microsoft.com/office/drawing/2014/main" id="{AEE41231-E8F0-7250-4D02-41156E6FE569}"/>
              </a:ext>
            </a:extLst>
          </p:cNvPr>
          <p:cNvSpPr/>
          <p:nvPr userDrawn="1"/>
        </p:nvSpPr>
        <p:spPr>
          <a:xfrm>
            <a:off x="1838324" y="403481"/>
            <a:ext cx="8067675" cy="14897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lgDash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60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BD377CC8-B213-4050-0357-1BC7D495EF2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18" y="76466"/>
            <a:ext cx="1490857" cy="65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98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sz="quarter" idx="14" hasCustomPrompt="1"/>
          </p:nvPr>
        </p:nvSpPr>
        <p:spPr>
          <a:xfrm>
            <a:off x="307649" y="1140223"/>
            <a:ext cx="9325870" cy="1877437"/>
          </a:xfrm>
        </p:spPr>
        <p:txBody>
          <a:bodyPr wrap="square">
            <a:spAutoFit/>
          </a:bodyPr>
          <a:lstStyle>
            <a:lvl1pPr marL="179388" indent="-179388">
              <a:spcBef>
                <a:spcPts val="1200"/>
              </a:spcBef>
              <a:buClr>
                <a:schemeClr val="tx1"/>
              </a:buClr>
              <a:defRPr lang="es-E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4500" indent="-76200">
              <a:spcBef>
                <a:spcPts val="12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▪"/>
              <a:defRPr lang="es-E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3763" indent="-158750">
              <a:spcBef>
                <a:spcPts val="600"/>
              </a:spcBef>
              <a:buClr>
                <a:schemeClr val="tx1"/>
              </a:buClr>
              <a:defRPr lang="es-E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2538" indent="-149225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▪"/>
              <a:defRPr lang="es-E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725" indent="-149225">
              <a:spcBef>
                <a:spcPts val="600"/>
              </a:spcBef>
              <a:buClr>
                <a:schemeClr val="tx1"/>
              </a:buClr>
              <a:defRPr lang="es-E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179388" lvl="0" indent="-179388" algn="l" defTabSz="914400" rtl="0" eaLnBrk="1" latinLnBrk="0" hangingPunct="1">
              <a:spcBef>
                <a:spcPts val="1200"/>
              </a:spcBef>
              <a:buClr>
                <a:schemeClr val="tx1">
                  <a:lumMod val="90000"/>
                  <a:lumOff val="10000"/>
                </a:schemeClr>
              </a:buClr>
              <a:buFont typeface="Neo Sans Std" panose="020B0504030504040204" pitchFamily="34" charset="0"/>
              <a:buChar char="–"/>
            </a:pPr>
            <a:r>
              <a:rPr lang="en-US" noProof="0" dirty="0"/>
              <a:t>Text</a:t>
            </a:r>
          </a:p>
          <a:p>
            <a:pPr marL="179388" lvl="1" indent="-179388" algn="l" defTabSz="914400" rtl="0" eaLnBrk="1" latinLnBrk="0" hangingPunct="1">
              <a:spcBef>
                <a:spcPts val="1200"/>
              </a:spcBef>
              <a:buClr>
                <a:schemeClr val="tx1">
                  <a:lumMod val="90000"/>
                  <a:lumOff val="10000"/>
                </a:schemeClr>
              </a:buClr>
              <a:buFont typeface="Neo Sans Std" panose="020B0504030504040204" pitchFamily="34" charset="0"/>
              <a:buChar char="–"/>
            </a:pPr>
            <a:r>
              <a:rPr lang="en-US" noProof="0" dirty="0"/>
              <a:t>Second level</a:t>
            </a:r>
          </a:p>
          <a:p>
            <a:pPr marL="179388" lvl="2" indent="-179388" algn="l" defTabSz="914400" rtl="0" eaLnBrk="1" latinLnBrk="0" hangingPunct="1">
              <a:spcBef>
                <a:spcPts val="1200"/>
              </a:spcBef>
              <a:buClr>
                <a:schemeClr val="tx1">
                  <a:lumMod val="90000"/>
                  <a:lumOff val="10000"/>
                </a:schemeClr>
              </a:buClr>
              <a:buFont typeface="Neo Sans Std" panose="020B0504030504040204" pitchFamily="34" charset="0"/>
              <a:buChar char="–"/>
            </a:pPr>
            <a:r>
              <a:rPr lang="en-US" noProof="0" dirty="0"/>
              <a:t>Third level</a:t>
            </a:r>
          </a:p>
          <a:p>
            <a:pPr marL="179388" lvl="3" indent="-179388" algn="l" defTabSz="914400" rtl="0" eaLnBrk="1" latinLnBrk="0" hangingPunct="1">
              <a:spcBef>
                <a:spcPts val="1200"/>
              </a:spcBef>
              <a:buClr>
                <a:schemeClr val="tx1">
                  <a:lumMod val="90000"/>
                  <a:lumOff val="10000"/>
                </a:schemeClr>
              </a:buClr>
              <a:buFont typeface="Neo Sans Std" panose="020B0504030504040204" pitchFamily="34" charset="0"/>
              <a:buChar char="–"/>
            </a:pPr>
            <a:r>
              <a:rPr lang="en-US" noProof="0" dirty="0"/>
              <a:t>Fourth level</a:t>
            </a:r>
          </a:p>
          <a:p>
            <a:pPr marL="179388" lvl="4" indent="-179388" algn="l" defTabSz="914400" rtl="0" eaLnBrk="1" latinLnBrk="0" hangingPunct="1">
              <a:spcBef>
                <a:spcPts val="1200"/>
              </a:spcBef>
              <a:buClr>
                <a:schemeClr val="tx1">
                  <a:lumMod val="90000"/>
                  <a:lumOff val="10000"/>
                </a:schemeClr>
              </a:buClr>
              <a:buFont typeface="Neo Sans Std" panose="020B0504030504040204" pitchFamily="34" charset="0"/>
              <a:buChar char="–"/>
            </a:pPr>
            <a:r>
              <a:rPr lang="en-US" noProof="0" dirty="0"/>
              <a:t>Fifth level</a:t>
            </a:r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5BBCC1F1-C641-85D2-5366-85D1E104F5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2480" y="402828"/>
            <a:ext cx="9361040" cy="633412"/>
          </a:xfrm>
        </p:spPr>
        <p:txBody>
          <a:bodyPr vert="horz" lIns="91440" tIns="0" rIns="91440" bIns="0" rtlCol="0" anchor="t">
            <a:noAutofit/>
          </a:bodyPr>
          <a:lstStyle>
            <a:lvl1pPr algn="l">
              <a:defRPr lang="es-E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6" name="12 Marcador de texto">
            <a:extLst>
              <a:ext uri="{FF2B5EF4-FFF2-40B4-BE49-F238E27FC236}">
                <a16:creationId xmlns:a16="http://schemas.microsoft.com/office/drawing/2014/main" id="{D7A90F70-3246-A12C-7192-F2E9918F60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2480" y="218274"/>
            <a:ext cx="9361040" cy="188640"/>
          </a:xfrm>
        </p:spPr>
        <p:txBody>
          <a:bodyPr vert="horz" lIns="104400" tIns="45720" rIns="91440" bIns="45720" rtlCol="0" anchor="ctr">
            <a:noAutofit/>
          </a:bodyPr>
          <a:lstStyle>
            <a:lvl1pPr marL="0" indent="0">
              <a:buNone/>
              <a:defRPr lang="es-ES" sz="900" dirty="0" smtClean="0">
                <a:solidFill>
                  <a:schemeClr val="tx2"/>
                </a:solidFill>
                <a:latin typeface="+mn-lt"/>
                <a:ea typeface="Malgun Gothic" panose="020B0503020000020004" pitchFamily="34" charset="-127"/>
                <a:cs typeface="Malgun Gothic Semilight" panose="020B0502040204020203" pitchFamily="34" charset="-128"/>
              </a:defRPr>
            </a:lvl1pPr>
          </a:lstStyle>
          <a:p>
            <a:pPr marL="179388" lvl="0" indent="-179388"/>
            <a:r>
              <a:rPr lang="en-US" noProof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4467714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Opening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hasCustomPrompt="1"/>
          </p:nvPr>
        </p:nvSpPr>
        <p:spPr>
          <a:xfrm>
            <a:off x="909060" y="1838456"/>
            <a:ext cx="8255722" cy="1154558"/>
          </a:xfr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s-ES" sz="2300" b="1" cap="all" baseline="0" dirty="0">
                <a:solidFill>
                  <a:schemeClr val="tx2"/>
                </a:solidFill>
                <a:latin typeface="+mn-lt"/>
                <a:ea typeface="Malgun Gothic" panose="020B0503020000020004" pitchFamily="34" charset="-127"/>
              </a:defRPr>
            </a:lvl1pPr>
          </a:lstStyle>
          <a:p>
            <a:pPr marL="0" lvl="0"/>
            <a:r>
              <a:rPr lang="es-ES" noProof="1"/>
              <a:t>Click to modify title</a:t>
            </a:r>
            <a:endParaRPr lang="es-ES" dirty="0"/>
          </a:p>
        </p:txBody>
      </p:sp>
      <p:graphicFrame>
        <p:nvGraphicFramePr>
          <p:cNvPr id="5" name="Objeto 4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474398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6" imgW="270" imgH="270" progId="TCLayout.ActiveDocument.1">
                  <p:embed/>
                </p:oleObj>
              </mc:Choice>
              <mc:Fallback>
                <p:oleObj name="Diapositiva de think-cell" r:id="rId6" imgW="270" imgH="270" progId="TCLayout.ActiveDocument.1">
                  <p:embed/>
                  <p:pic>
                    <p:nvPicPr>
                      <p:cNvPr id="5" name="Objeto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ángulo 3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s-ES" sz="2000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7" name="Objeto 6" hidden="1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388282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6" imgW="270" imgH="270" progId="TCLayout.ActiveDocument.1">
                  <p:embed/>
                </p:oleObj>
              </mc:Choice>
              <mc:Fallback>
                <p:oleObj name="Diapositiva de think-cell" r:id="rId6" imgW="270" imgH="270" progId="TCLayout.ActiveDocument.1">
                  <p:embed/>
                  <p:pic>
                    <p:nvPicPr>
                      <p:cNvPr id="7" name="Objeto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ángulo 7" hidden="1"/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s-ES" sz="2000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79 Rectángulo">
            <a:extLst>
              <a:ext uri="{FF2B5EF4-FFF2-40B4-BE49-F238E27FC236}">
                <a16:creationId xmlns:a16="http://schemas.microsoft.com/office/drawing/2014/main" id="{A9B8708D-D504-8CBB-AEEA-3A9035E36D2B}"/>
              </a:ext>
            </a:extLst>
          </p:cNvPr>
          <p:cNvSpPr/>
          <p:nvPr userDrawn="1"/>
        </p:nvSpPr>
        <p:spPr>
          <a:xfrm>
            <a:off x="1838324" y="403481"/>
            <a:ext cx="8067675" cy="148970"/>
          </a:xfrm>
          <a:prstGeom prst="rect">
            <a:avLst/>
          </a:prstGeom>
          <a:solidFill>
            <a:srgbClr val="FF8A6A"/>
          </a:solidFill>
          <a:ln w="9525" cap="flat" cmpd="sng" algn="ctr">
            <a:noFill/>
            <a:prstDash val="lgDash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60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BE85E3BD-D15D-3293-B296-3E1F57D8E77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18" y="76466"/>
            <a:ext cx="1490857" cy="65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926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Opening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hasCustomPrompt="1"/>
          </p:nvPr>
        </p:nvSpPr>
        <p:spPr>
          <a:xfrm>
            <a:off x="1407030" y="1647956"/>
            <a:ext cx="6596640" cy="1154558"/>
          </a:xfr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s-ES" sz="2300" b="1" cap="all" baseline="0" dirty="0">
                <a:solidFill>
                  <a:schemeClr val="tx2"/>
                </a:solidFill>
                <a:latin typeface="+mn-lt"/>
                <a:ea typeface="Malgun Gothic" panose="020B0503020000020004" pitchFamily="34" charset="-127"/>
              </a:defRPr>
            </a:lvl1pPr>
          </a:lstStyle>
          <a:p>
            <a:pPr marL="0" lvl="0"/>
            <a:r>
              <a:rPr lang="es-ES" noProof="1"/>
              <a:t>Click to modify title</a:t>
            </a:r>
            <a:endParaRPr lang="es-ES" dirty="0"/>
          </a:p>
        </p:txBody>
      </p:sp>
      <p:graphicFrame>
        <p:nvGraphicFramePr>
          <p:cNvPr id="5" name="Objeto 4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474398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6" imgW="270" imgH="270" progId="TCLayout.ActiveDocument.1">
                  <p:embed/>
                </p:oleObj>
              </mc:Choice>
              <mc:Fallback>
                <p:oleObj name="Diapositiva de think-cell" r:id="rId6" imgW="270" imgH="270" progId="TCLayout.ActiveDocument.1">
                  <p:embed/>
                  <p:pic>
                    <p:nvPicPr>
                      <p:cNvPr id="5" name="Objeto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ángulo 3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s-ES" sz="2000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7" name="Objeto 6" hidden="1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388282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6" imgW="270" imgH="270" progId="TCLayout.ActiveDocument.1">
                  <p:embed/>
                </p:oleObj>
              </mc:Choice>
              <mc:Fallback>
                <p:oleObj name="Diapositiva de think-cell" r:id="rId6" imgW="270" imgH="270" progId="TCLayout.ActiveDocument.1">
                  <p:embed/>
                  <p:pic>
                    <p:nvPicPr>
                      <p:cNvPr id="7" name="Objeto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ángulo 7" hidden="1"/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s-ES" sz="2000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8BE2812F-5877-AC05-3FE1-940134C842D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21" y="5498819"/>
            <a:ext cx="3120780" cy="115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5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sz="quarter" idx="14" hasCustomPrompt="1"/>
          </p:nvPr>
        </p:nvSpPr>
        <p:spPr>
          <a:xfrm>
            <a:off x="307648" y="1140224"/>
            <a:ext cx="4437377" cy="1646605"/>
          </a:xfrm>
        </p:spPr>
        <p:txBody>
          <a:bodyPr>
            <a:spAutoFit/>
          </a:bodyPr>
          <a:lstStyle>
            <a:lvl1pPr marL="179388" indent="-179388" algn="l">
              <a:spcBef>
                <a:spcPts val="1200"/>
              </a:spcBef>
              <a:defRPr/>
            </a:lvl1pPr>
            <a:lvl2pPr marL="444500" indent="-179388" algn="l">
              <a:spcBef>
                <a:spcPts val="1200"/>
              </a:spcBef>
              <a:buClr>
                <a:schemeClr val="tx1"/>
              </a:buClr>
              <a:buFont typeface="Arial" panose="020B0604020202020204" pitchFamily="34" charset="0"/>
              <a:buChar char="▪"/>
              <a:defRPr/>
            </a:lvl2pPr>
            <a:lvl3pPr marL="717550" indent="-179388" algn="l">
              <a:spcBef>
                <a:spcPts val="600"/>
              </a:spcBef>
              <a:buClr>
                <a:schemeClr val="tx1"/>
              </a:buClr>
              <a:defRPr sz="1400"/>
            </a:lvl3pPr>
            <a:lvl4pPr marL="982663" indent="-179388" algn="l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▪"/>
              <a:defRPr sz="1400"/>
            </a:lvl4pPr>
            <a:lvl5pPr algn="l">
              <a:spcBef>
                <a:spcPts val="600"/>
              </a:spcBef>
              <a:buClr>
                <a:schemeClr val="tx1"/>
              </a:buClr>
              <a:defRPr sz="1400"/>
            </a:lvl5pPr>
          </a:lstStyle>
          <a:p>
            <a:pPr lvl="0"/>
            <a:r>
              <a:rPr lang="en-US" noProof="0" dirty="0"/>
              <a:t>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272480" y="402828"/>
            <a:ext cx="9361040" cy="633412"/>
          </a:xfrm>
        </p:spPr>
        <p:txBody>
          <a:bodyPr vert="horz" lIns="91440" tIns="0" rIns="91440" bIns="0" rtlCol="0" anchor="t">
            <a:noAutofit/>
          </a:bodyPr>
          <a:lstStyle>
            <a:lvl1pPr algn="l">
              <a:defRPr lang="es-E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8" name="12 Marcador de texto">
            <a:extLst>
              <a:ext uri="{FF2B5EF4-FFF2-40B4-BE49-F238E27FC236}">
                <a16:creationId xmlns:a16="http://schemas.microsoft.com/office/drawing/2014/main" id="{21B3FA17-321F-F195-C7D2-D8B0D7377A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2480" y="218274"/>
            <a:ext cx="9361040" cy="188640"/>
          </a:xfrm>
        </p:spPr>
        <p:txBody>
          <a:bodyPr vert="horz" lIns="104400" tIns="45720" rIns="91440" bIns="45720" rtlCol="0" anchor="ctr">
            <a:noAutofit/>
          </a:bodyPr>
          <a:lstStyle>
            <a:lvl1pPr marL="0" indent="0">
              <a:buNone/>
              <a:defRPr lang="es-ES" sz="900" dirty="0" smtClean="0">
                <a:solidFill>
                  <a:schemeClr val="tx2"/>
                </a:solidFill>
                <a:latin typeface="+mn-lt"/>
                <a:ea typeface="Malgun Gothic" panose="020B0503020000020004" pitchFamily="34" charset="-127"/>
                <a:cs typeface="Malgun Gothic Semilight" panose="020B0502040204020203" pitchFamily="34" charset="-128"/>
              </a:defRPr>
            </a:lvl1pPr>
          </a:lstStyle>
          <a:p>
            <a:pPr marL="179388" lvl="0" indent="-179388"/>
            <a:r>
              <a:rPr lang="en-US" noProof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94705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Opening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79 Rectángulo"/>
          <p:cNvSpPr/>
          <p:nvPr/>
        </p:nvSpPr>
        <p:spPr>
          <a:xfrm>
            <a:off x="0" y="1"/>
            <a:ext cx="990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</a:rPr>
              <a:t> </a:t>
            </a:r>
          </a:p>
        </p:txBody>
      </p:sp>
      <p:sp>
        <p:nvSpPr>
          <p:cNvPr id="2" name="1 Título"/>
          <p:cNvSpPr>
            <a:spLocks noGrp="1"/>
          </p:cNvSpPr>
          <p:nvPr>
            <p:ph type="ctrTitle" hasCustomPrompt="1"/>
          </p:nvPr>
        </p:nvSpPr>
        <p:spPr>
          <a:xfrm>
            <a:off x="909060" y="1838456"/>
            <a:ext cx="8255722" cy="1154558"/>
          </a:xfr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s-ES" sz="2300" b="1" cap="all" baseline="0" dirty="0">
                <a:solidFill>
                  <a:schemeClr val="tx2"/>
                </a:solidFill>
                <a:latin typeface="+mn-lt"/>
                <a:ea typeface="Malgun Gothic" panose="020B0503020000020004" pitchFamily="34" charset="-127"/>
              </a:defRPr>
            </a:lvl1pPr>
          </a:lstStyle>
          <a:p>
            <a:pPr marL="0" lvl="0"/>
            <a:r>
              <a:rPr lang="es-ES" noProof="1"/>
              <a:t>Click to modify title</a:t>
            </a:r>
            <a:endParaRPr lang="es-ES" dirty="0"/>
          </a:p>
        </p:txBody>
      </p:sp>
      <p:graphicFrame>
        <p:nvGraphicFramePr>
          <p:cNvPr id="5" name="Objeto 4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474398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6" imgW="270" imgH="270" progId="TCLayout.ActiveDocument.1">
                  <p:embed/>
                </p:oleObj>
              </mc:Choice>
              <mc:Fallback>
                <p:oleObj name="Diapositiva de think-cell" r:id="rId6" imgW="270" imgH="270" progId="TCLayout.ActiveDocument.1">
                  <p:embed/>
                  <p:pic>
                    <p:nvPicPr>
                      <p:cNvPr id="5" name="Objeto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ángulo 3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s-ES" sz="2000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7" name="Objeto 6" hidden="1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388282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6" imgW="270" imgH="270" progId="TCLayout.ActiveDocument.1">
                  <p:embed/>
                </p:oleObj>
              </mc:Choice>
              <mc:Fallback>
                <p:oleObj name="Diapositiva de think-cell" r:id="rId6" imgW="270" imgH="270" progId="TCLayout.ActiveDocument.1">
                  <p:embed/>
                  <p:pic>
                    <p:nvPicPr>
                      <p:cNvPr id="7" name="Objeto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ángulo 7" hidden="1"/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s-ES" sz="2000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79 Rectángulo">
            <a:extLst>
              <a:ext uri="{FF2B5EF4-FFF2-40B4-BE49-F238E27FC236}">
                <a16:creationId xmlns:a16="http://schemas.microsoft.com/office/drawing/2014/main" id="{9B43FC5B-C3F8-14D6-D88F-8CBD98CFD8C5}"/>
              </a:ext>
            </a:extLst>
          </p:cNvPr>
          <p:cNvSpPr/>
          <p:nvPr userDrawn="1"/>
        </p:nvSpPr>
        <p:spPr>
          <a:xfrm>
            <a:off x="1838324" y="403481"/>
            <a:ext cx="8067675" cy="148970"/>
          </a:xfrm>
          <a:prstGeom prst="rect">
            <a:avLst/>
          </a:prstGeom>
          <a:solidFill>
            <a:srgbClr val="88C3C0"/>
          </a:solidFill>
          <a:ln w="9525" cap="flat" cmpd="sng" algn="ctr">
            <a:noFill/>
            <a:prstDash val="lgDash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60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762C536E-599B-09BD-796F-460BC4A1600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18" y="76466"/>
            <a:ext cx="1490857" cy="65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398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>
            <a:extLst>
              <a:ext uri="{FF2B5EF4-FFF2-40B4-BE49-F238E27FC236}">
                <a16:creationId xmlns:a16="http://schemas.microsoft.com/office/drawing/2014/main" id="{AD040CA2-0C07-F482-F4EB-3E5ACB88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2480" y="402828"/>
            <a:ext cx="9361040" cy="633412"/>
          </a:xfrm>
        </p:spPr>
        <p:txBody>
          <a:bodyPr vert="horz" lIns="91440" tIns="0" rIns="91440" bIns="0" rtlCol="0" anchor="t">
            <a:noAutofit/>
          </a:bodyPr>
          <a:lstStyle>
            <a:lvl1pPr algn="l">
              <a:defRPr lang="es-E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7" name="12 Marcador de texto">
            <a:extLst>
              <a:ext uri="{FF2B5EF4-FFF2-40B4-BE49-F238E27FC236}">
                <a16:creationId xmlns:a16="http://schemas.microsoft.com/office/drawing/2014/main" id="{B20DD1B8-AA69-4625-1099-A20782E860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2480" y="218274"/>
            <a:ext cx="9361040" cy="188640"/>
          </a:xfrm>
        </p:spPr>
        <p:txBody>
          <a:bodyPr vert="horz" lIns="104400" tIns="45720" rIns="91440" bIns="45720" rtlCol="0" anchor="ctr">
            <a:noAutofit/>
          </a:bodyPr>
          <a:lstStyle>
            <a:lvl1pPr marL="0" indent="0">
              <a:buNone/>
              <a:defRPr lang="es-ES" sz="900" dirty="0" smtClean="0">
                <a:solidFill>
                  <a:schemeClr val="tx2"/>
                </a:solidFill>
                <a:latin typeface="+mn-lt"/>
                <a:ea typeface="Malgun Gothic" panose="020B0503020000020004" pitchFamily="34" charset="-127"/>
                <a:cs typeface="Malgun Gothic Semilight" panose="020B0502040204020203" pitchFamily="34" charset="-128"/>
              </a:defRPr>
            </a:lvl1pPr>
          </a:lstStyle>
          <a:p>
            <a:pPr marL="179388" lvl="0" indent="-179388"/>
            <a:r>
              <a:rPr lang="en-US" noProof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709730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277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Opening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hasCustomPrompt="1"/>
          </p:nvPr>
        </p:nvSpPr>
        <p:spPr>
          <a:xfrm>
            <a:off x="909060" y="1838456"/>
            <a:ext cx="8255722" cy="1154558"/>
          </a:xfr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s-ES" sz="2300" b="1" cap="all" baseline="0" dirty="0">
                <a:solidFill>
                  <a:schemeClr val="tx2"/>
                </a:solidFill>
                <a:latin typeface="+mn-lt"/>
                <a:ea typeface="Malgun Gothic" panose="020B0503020000020004" pitchFamily="34" charset="-127"/>
              </a:defRPr>
            </a:lvl1pPr>
          </a:lstStyle>
          <a:p>
            <a:pPr marL="0" lvl="0"/>
            <a:r>
              <a:rPr lang="es-ES" noProof="1"/>
              <a:t>Click to modify title</a:t>
            </a:r>
            <a:endParaRPr lang="es-ES" dirty="0"/>
          </a:p>
        </p:txBody>
      </p:sp>
      <p:graphicFrame>
        <p:nvGraphicFramePr>
          <p:cNvPr id="5" name="Objeto 4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474398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6" imgW="270" imgH="270" progId="TCLayout.ActiveDocument.1">
                  <p:embed/>
                </p:oleObj>
              </mc:Choice>
              <mc:Fallback>
                <p:oleObj name="Diapositiva de think-cell" r:id="rId6" imgW="270" imgH="270" progId="TCLayout.ActiveDocument.1">
                  <p:embed/>
                  <p:pic>
                    <p:nvPicPr>
                      <p:cNvPr id="5" name="Objeto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ángulo 3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s-ES" sz="2000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7" name="Objeto 6" hidden="1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388282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6" imgW="270" imgH="270" progId="TCLayout.ActiveDocument.1">
                  <p:embed/>
                </p:oleObj>
              </mc:Choice>
              <mc:Fallback>
                <p:oleObj name="Diapositiva de think-cell" r:id="rId6" imgW="270" imgH="270" progId="TCLayout.ActiveDocument.1">
                  <p:embed/>
                  <p:pic>
                    <p:nvPicPr>
                      <p:cNvPr id="7" name="Objeto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ángulo 7" hidden="1"/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s-ES" sz="2000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913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7597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6" imgW="270" imgH="270" progId="TCLayout.ActiveDocument.1">
                  <p:embed/>
                </p:oleObj>
              </mc:Choice>
              <mc:Fallback>
                <p:oleObj name="Diapositiva de think-cell" r:id="rId6" imgW="270" imgH="270" progId="TCLayout.ActiveDocument.1">
                  <p:embed/>
                  <p:pic>
                    <p:nvPicPr>
                      <p:cNvPr id="5" name="Objeto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ángulo 3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s-ES" sz="2000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7" name="Objeto 6" hidden="1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9129865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6" imgW="270" imgH="270" progId="TCLayout.ActiveDocument.1">
                  <p:embed/>
                </p:oleObj>
              </mc:Choice>
              <mc:Fallback>
                <p:oleObj name="Diapositiva de think-cell" r:id="rId6" imgW="270" imgH="270" progId="TCLayout.ActiveDocument.1">
                  <p:embed/>
                  <p:pic>
                    <p:nvPicPr>
                      <p:cNvPr id="7" name="Objeto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ángulo 7" hidden="1"/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s-ES" sz="2000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AD46853-017C-D13B-1173-E71D2CA849D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956" y="4411192"/>
            <a:ext cx="2172748" cy="73405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AC95EF2-DD0C-A403-89DF-5DD2568267F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818" y="1332354"/>
            <a:ext cx="1965964" cy="2840742"/>
          </a:xfrm>
          <a:prstGeom prst="rect">
            <a:avLst/>
          </a:prstGeom>
        </p:spPr>
      </p:pic>
      <p:sp>
        <p:nvSpPr>
          <p:cNvPr id="11" name="79 Rectángulo">
            <a:extLst>
              <a:ext uri="{FF2B5EF4-FFF2-40B4-BE49-F238E27FC236}">
                <a16:creationId xmlns:a16="http://schemas.microsoft.com/office/drawing/2014/main" id="{E5D178EA-B4C4-087C-3E49-D6FF604F25C9}"/>
              </a:ext>
            </a:extLst>
          </p:cNvPr>
          <p:cNvSpPr/>
          <p:nvPr userDrawn="1"/>
        </p:nvSpPr>
        <p:spPr>
          <a:xfrm>
            <a:off x="0" y="1"/>
            <a:ext cx="75438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625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272480" y="402828"/>
            <a:ext cx="9361040" cy="633412"/>
          </a:xfrm>
          <a:prstGeom prst="rect">
            <a:avLst/>
          </a:prstGeom>
        </p:spPr>
        <p:txBody>
          <a:bodyPr vert="horz" lIns="91440" tIns="0" rIns="91440" bIns="0" rtlCol="0" anchor="t">
            <a:noAutofit/>
          </a:bodyPr>
          <a:lstStyle/>
          <a:p>
            <a:r>
              <a:rPr lang="en-US" noProof="0"/>
              <a:t>Click to modify title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07648" y="1140570"/>
            <a:ext cx="9334417" cy="164660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noProof="0" dirty="0"/>
              <a:t>Click to modify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" name="79 Rectángulo">
            <a:extLst>
              <a:ext uri="{FF2B5EF4-FFF2-40B4-BE49-F238E27FC236}">
                <a16:creationId xmlns:a16="http://schemas.microsoft.com/office/drawing/2014/main" id="{CB3F5060-1486-0B6C-BD80-05E6547F58F3}"/>
              </a:ext>
            </a:extLst>
          </p:cNvPr>
          <p:cNvSpPr/>
          <p:nvPr userDrawn="1"/>
        </p:nvSpPr>
        <p:spPr>
          <a:xfrm>
            <a:off x="0" y="6713993"/>
            <a:ext cx="9906000" cy="148975"/>
          </a:xfrm>
          <a:prstGeom prst="rect">
            <a:avLst/>
          </a:prstGeom>
          <a:solidFill>
            <a:srgbClr val="88C3C0"/>
          </a:solidFill>
          <a:ln w="9525" cap="flat" cmpd="sng" algn="ctr">
            <a:noFill/>
            <a:prstDash val="lgDash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60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</a:endParaRPr>
          </a:p>
        </p:txBody>
      </p:sp>
      <p:sp>
        <p:nvSpPr>
          <p:cNvPr id="7" name="2 Marcador de número de diapositiva"/>
          <p:cNvSpPr txBox="1">
            <a:spLocks/>
          </p:cNvSpPr>
          <p:nvPr/>
        </p:nvSpPr>
        <p:spPr>
          <a:xfrm>
            <a:off x="9598025" y="29130"/>
            <a:ext cx="288000" cy="223488"/>
          </a:xfrm>
          <a:prstGeom prst="rect">
            <a:avLst/>
          </a:prstGeom>
          <a:noFill/>
        </p:spPr>
        <p:txBody>
          <a:bodyPr lIns="0" tIns="0" rIns="0" bIns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7CEF99-55C6-4480-A94C-7A7D18CCB18B}" type="slidenum">
              <a:rPr kumimoji="0" lang="es-ES" sz="1000" b="0" i="0" u="none" strike="noStrike" kern="1200" cap="none" spc="0" normalizeH="0" baseline="0" noProof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0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264D89E-257D-5F16-256D-EC35E53D1984}"/>
              </a:ext>
            </a:extLst>
          </p:cNvPr>
          <p:cNvSpPr txBox="1"/>
          <p:nvPr userDrawn="1"/>
        </p:nvSpPr>
        <p:spPr>
          <a:xfrm>
            <a:off x="3957430" y="6673065"/>
            <a:ext cx="2129109" cy="230832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11° </a:t>
            </a:r>
            <a:r>
              <a:rPr lang="en-US" sz="900" dirty="0" err="1">
                <a:solidFill>
                  <a:schemeClr val="tx1"/>
                </a:solidFill>
              </a:rPr>
              <a:t>PLURIS</a:t>
            </a:r>
            <a:r>
              <a:rPr lang="en-US" sz="900" dirty="0">
                <a:solidFill>
                  <a:schemeClr val="tx1"/>
                </a:solidFill>
              </a:rPr>
              <a:t> – 2026 – </a:t>
            </a:r>
            <a:r>
              <a:rPr lang="en-US" sz="900" dirty="0" err="1">
                <a:solidFill>
                  <a:schemeClr val="tx1"/>
                </a:solidFill>
              </a:rPr>
              <a:t>UFSC</a:t>
            </a:r>
            <a:r>
              <a:rPr lang="en-US" sz="900" dirty="0">
                <a:solidFill>
                  <a:schemeClr val="tx1"/>
                </a:solidFill>
              </a:rPr>
              <a:t> – Joinville/SC</a:t>
            </a:r>
          </a:p>
        </p:txBody>
      </p:sp>
    </p:spTree>
    <p:extLst>
      <p:ext uri="{BB962C8B-B14F-4D97-AF65-F5344CB8AC3E}">
        <p14:creationId xmlns:p14="http://schemas.microsoft.com/office/powerpoint/2010/main" val="229050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1" r:id="rId3"/>
    <p:sldLayoutId id="2147483681" r:id="rId4"/>
    <p:sldLayoutId id="2147483695" r:id="rId5"/>
    <p:sldLayoutId id="2147483702" r:id="rId6"/>
    <p:sldLayoutId id="2147483682" r:id="rId7"/>
    <p:sldLayoutId id="2147483703" r:id="rId8"/>
    <p:sldLayoutId id="2147483683" r:id="rId9"/>
    <p:sldLayoutId id="2147483685" r:id="rId10"/>
    <p:sldLayoutId id="2147483704" r:id="rId11"/>
    <p:sldLayoutId id="214748369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2400" b="0" kern="1200">
          <a:solidFill>
            <a:schemeClr val="tx1"/>
          </a:solidFill>
          <a:latin typeface="Nirmala UI" panose="020B0502040204020203" pitchFamily="34" charset="0"/>
          <a:ea typeface="Nirmala UI" panose="020B0502040204020203" pitchFamily="34" charset="0"/>
          <a:cs typeface="Nirmala UI" panose="020B0502040204020203" pitchFamily="34" charset="0"/>
        </a:defRPr>
      </a:lvl1pPr>
    </p:titleStyle>
    <p:bodyStyle>
      <a:lvl1pPr marL="179388" indent="-179388" algn="l" defTabSz="914400" rtl="0" eaLnBrk="1" latinLnBrk="0" hangingPunct="1">
        <a:spcBef>
          <a:spcPts val="1200"/>
        </a:spcBef>
        <a:buClr>
          <a:schemeClr val="tx1">
            <a:lumMod val="90000"/>
            <a:lumOff val="10000"/>
          </a:schemeClr>
        </a:buClr>
        <a:buFont typeface="Neo Sans Std" panose="020B0504030504040204" pitchFamily="34" charset="0"/>
        <a:buChar char="–"/>
        <a:defRPr lang="es-ES" sz="1800" kern="1200" smtClean="0">
          <a:solidFill>
            <a:schemeClr val="tx1"/>
          </a:solidFill>
          <a:latin typeface="Nirmala UI Semilight" panose="020B0402040204020203" pitchFamily="34" charset="0"/>
          <a:ea typeface="Nirmala UI Semilight" panose="020B0402040204020203" pitchFamily="34" charset="0"/>
          <a:cs typeface="Nirmala UI Semilight" panose="020B0402040204020203" pitchFamily="34" charset="0"/>
        </a:defRPr>
      </a:lvl1pPr>
      <a:lvl2pPr marL="444500" indent="-179388" algn="l" defTabSz="914400" rtl="0" eaLnBrk="1" latinLnBrk="0" hangingPunct="1">
        <a:spcBef>
          <a:spcPts val="1200"/>
        </a:spcBef>
        <a:buClr>
          <a:schemeClr val="tx1">
            <a:lumMod val="90000"/>
            <a:lumOff val="10000"/>
          </a:schemeClr>
        </a:buClr>
        <a:buFont typeface="Wingdings" panose="05000000000000000000" pitchFamily="2" charset="2"/>
        <a:buChar char="§"/>
        <a:tabLst/>
        <a:defRPr lang="es-ES" sz="1600" kern="1200" smtClean="0">
          <a:solidFill>
            <a:schemeClr val="tx1"/>
          </a:solidFill>
          <a:latin typeface="Nirmala UI Semilight" panose="020B0402040204020203" pitchFamily="34" charset="0"/>
          <a:ea typeface="Nirmala UI Semilight" panose="020B0402040204020203" pitchFamily="34" charset="0"/>
          <a:cs typeface="Nirmala UI Semilight" panose="020B0402040204020203" pitchFamily="34" charset="0"/>
        </a:defRPr>
      </a:lvl2pPr>
      <a:lvl3pPr marL="717550" indent="-179388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Font typeface="Neo Sans Std" panose="020B0504030504040204" pitchFamily="34" charset="0"/>
        <a:buChar char="–"/>
        <a:defRPr lang="es-ES" sz="1400" kern="1200" smtClean="0">
          <a:solidFill>
            <a:schemeClr val="tx1"/>
          </a:solidFill>
          <a:latin typeface="Nirmala UI Semilight" panose="020B0402040204020203" pitchFamily="34" charset="0"/>
          <a:ea typeface="Nirmala UI Semilight" panose="020B0402040204020203" pitchFamily="34" charset="0"/>
          <a:cs typeface="Nirmala UI Semilight" panose="020B0402040204020203" pitchFamily="34" charset="0"/>
        </a:defRPr>
      </a:lvl3pPr>
      <a:lvl4pPr marL="1076325" indent="-179388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Font typeface="Wingdings" panose="05000000000000000000" pitchFamily="2" charset="2"/>
        <a:buChar char="§"/>
        <a:defRPr lang="es-ES" sz="1400" kern="1200" smtClean="0">
          <a:solidFill>
            <a:schemeClr val="tx1"/>
          </a:solidFill>
          <a:latin typeface="Nirmala UI Semilight" panose="020B0402040204020203" pitchFamily="34" charset="0"/>
          <a:ea typeface="Nirmala UI Semilight" panose="020B0402040204020203" pitchFamily="34" charset="0"/>
          <a:cs typeface="Nirmala UI Semilight" panose="020B0402040204020203" pitchFamily="34" charset="0"/>
        </a:defRPr>
      </a:lvl4pPr>
      <a:lvl5pPr marL="1341438" indent="-179388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Font typeface="Neo Sans Std" panose="020B0504030504040204" pitchFamily="34" charset="0"/>
        <a:buChar char="–"/>
        <a:defRPr lang="es-ES" sz="1400" kern="1200" dirty="0" smtClean="0">
          <a:solidFill>
            <a:schemeClr val="tx1"/>
          </a:solidFill>
          <a:latin typeface="Nirmala UI Semilight" panose="020B0402040204020203" pitchFamily="34" charset="0"/>
          <a:ea typeface="Nirmala UI Semilight" panose="020B0402040204020203" pitchFamily="34" charset="0"/>
          <a:cs typeface="Nirmala UI Semilight" panose="020B0402040204020203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37">
          <p15:clr>
            <a:srgbClr val="F26B43"/>
          </p15:clr>
        </p15:guide>
        <p15:guide id="2" pos="6046">
          <p15:clr>
            <a:srgbClr val="F26B43"/>
          </p15:clr>
        </p15:guide>
        <p15:guide id="3" orient="horz" pos="754">
          <p15:clr>
            <a:srgbClr val="F26B43"/>
          </p15:clr>
        </p15:guide>
        <p15:guide id="4" orient="horz" pos="3906">
          <p15:clr>
            <a:srgbClr val="F26B43"/>
          </p15:clr>
        </p15:guide>
        <p15:guide id="5" orient="horz" pos="411">
          <p15:clr>
            <a:srgbClr val="F26B43"/>
          </p15:clr>
        </p15:guide>
        <p15:guide id="6" orient="horz" pos="2319">
          <p15:clr>
            <a:srgbClr val="F26B43"/>
          </p15:clr>
        </p15:guide>
        <p15:guide id="7" pos="31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BB920E-554B-71B5-BA7F-03FF51760B6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36755" y="3040432"/>
            <a:ext cx="4992670" cy="777136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7541635-F274-65DB-388B-67DF8C33FA17}"/>
              </a:ext>
            </a:extLst>
          </p:cNvPr>
          <p:cNvSpPr txBox="1"/>
          <p:nvPr/>
        </p:nvSpPr>
        <p:spPr>
          <a:xfrm>
            <a:off x="3829050" y="4086632"/>
            <a:ext cx="4285972" cy="275076"/>
          </a:xfrm>
          <a:prstGeom prst="rect">
            <a:avLst/>
          </a:prstGeom>
        </p:spPr>
        <p:txBody>
          <a:bodyPr vert="horz" wrap="square" lIns="74295" tIns="37148" rIns="74295" bIns="37148" rtlCol="0">
            <a:spAutoFit/>
          </a:bodyPr>
          <a:lstStyle/>
          <a:p>
            <a:pPr algn="ctr" defTabSz="742950"/>
            <a:r>
              <a:rPr lang="en-US" sz="1300" b="1" dirty="0" err="1">
                <a:solidFill>
                  <a:prstClr val="black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Instituição</a:t>
            </a:r>
            <a:r>
              <a:rPr lang="en-US" sz="1300" b="1" dirty="0">
                <a:solidFill>
                  <a:prstClr val="black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e logo</a:t>
            </a:r>
          </a:p>
        </p:txBody>
      </p:sp>
      <p:sp>
        <p:nvSpPr>
          <p:cNvPr id="3" name="1 Título">
            <a:extLst>
              <a:ext uri="{FF2B5EF4-FFF2-40B4-BE49-F238E27FC236}">
                <a16:creationId xmlns:a16="http://schemas.microsoft.com/office/drawing/2014/main" id="{124D8F24-A50F-EEC4-6039-462B1BBD8181}"/>
              </a:ext>
            </a:extLst>
          </p:cNvPr>
          <p:cNvSpPr txBox="1">
            <a:spLocks/>
          </p:cNvSpPr>
          <p:nvPr/>
        </p:nvSpPr>
        <p:spPr>
          <a:xfrm>
            <a:off x="1790978" y="4113223"/>
            <a:ext cx="5038447" cy="1035823"/>
          </a:xfrm>
          <a:prstGeom prst="rect">
            <a:avLst/>
          </a:prstGeom>
        </p:spPr>
        <p:txBody>
          <a:bodyPr vert="horz" lIns="91440" tIns="0" rIns="9144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s-ES" sz="2400" b="1" kern="1200" cap="all" baseline="0" dirty="0">
                <a:ln>
                  <a:noFill/>
                </a:ln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defRPr>
            </a:lvl1pPr>
          </a:lstStyle>
          <a:p>
            <a:r>
              <a:rPr lang="en-US" sz="1600" dirty="0"/>
              <a:t>AUTORES</a:t>
            </a:r>
          </a:p>
        </p:txBody>
      </p:sp>
    </p:spTree>
    <p:extLst>
      <p:ext uri="{BB962C8B-B14F-4D97-AF65-F5344CB8AC3E}">
        <p14:creationId xmlns:p14="http://schemas.microsoft.com/office/powerpoint/2010/main" val="192849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3BCAF4-7CC4-A46F-CB9F-91AD1DF3A6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7757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466BE-655F-37D7-CFA9-B50A7BA33F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6994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C72543-471C-3F7B-DCDE-CACE57ED9C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7052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2A187A-C4F8-D479-27E1-18A7473A5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1963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1A5FA3C5-72FF-F2BD-CC3C-C88D834C4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290C6D52-99F5-433D-C3F0-F8C7101D1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148FA2E-623C-8CD6-84F2-DC5CF7F2ED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6335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1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KLrh5xSemceuA4uolC8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KLrh5xSemceuA4uolC8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KLrh5xSemceuA4uolC8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KLrh5xSemceuA4uolC8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KLrh5xSemceuA4uolC8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KLrh5xSemceuA4uolC8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KLrh5xSemceuA4uolC8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KLrh5xSemceuA4uolC8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KLrh5xSemceuA4uolC8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KLrh5xSemceuA4uolC8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KLrh5xSemceuA4uolC8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KLrh5xSemceuA4uolC8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KLrh5xSemceuA4uolC8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KLrh5xSemceuA4uolC8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KLrh5xSemceuA4uolC8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KLrh5xSemceuA4uolC8g"/>
</p:tagLst>
</file>

<file path=ppt/theme/theme1.xml><?xml version="1.0" encoding="utf-8"?>
<a:theme xmlns:a="http://schemas.openxmlformats.org/drawingml/2006/main" name="Sitraer_2022">
  <a:themeElements>
    <a:clrScheme name="Violeta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Sitraer2022_Font">
      <a:majorFont>
        <a:latin typeface="Nirmala UI"/>
        <a:ea typeface=""/>
        <a:cs typeface=""/>
      </a:majorFont>
      <a:minorFont>
        <a:latin typeface="Nirmala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47625">
          <a:solidFill>
            <a:schemeClr val="accent1"/>
          </a:solidFill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12700" cap="rnd">
          <a:solidFill>
            <a:schemeClr val="tx2"/>
          </a:solidFill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  <a:txDef>
      <a:spPr/>
      <a:bodyPr vert="horz" wrap="square" lIns="91440" tIns="45720" rIns="91440" bIns="45720" rtlCol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ALG2021_theme" id="{42BD566E-8192-4CBA-801F-736BF5761F70}" vid="{309C6E05-5CA8-48AE-8329-FA4B825B0782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214</TotalTime>
  <Words>4</Words>
  <Application>Microsoft Office PowerPoint</Application>
  <PresentationFormat>Papel A4 (210 x 297 mm)</PresentationFormat>
  <Paragraphs>2</Paragraphs>
  <Slides>7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5" baseType="lpstr">
      <vt:lpstr>Arial</vt:lpstr>
      <vt:lpstr>Calibri</vt:lpstr>
      <vt:lpstr>Neo Sans Std</vt:lpstr>
      <vt:lpstr>Nirmala UI</vt:lpstr>
      <vt:lpstr>Nirmala UI Semilight</vt:lpstr>
      <vt:lpstr>Wingdings</vt:lpstr>
      <vt:lpstr>Sitraer_2022</vt:lpstr>
      <vt:lpstr>Diapositiva de think-cell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Santos, Luca J.</dc:creator>
  <cp:lastModifiedBy>Renata Cavion</cp:lastModifiedBy>
  <cp:revision>54</cp:revision>
  <dcterms:created xsi:type="dcterms:W3CDTF">2022-03-24T14:42:30Z</dcterms:created>
  <dcterms:modified xsi:type="dcterms:W3CDTF">2026-07-16T15:16:37Z</dcterms:modified>
</cp:coreProperties>
</file>